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80" r:id="rId1"/>
  </p:sldMasterIdLst>
  <p:sldIdLst>
    <p:sldId id="256" r:id="rId2"/>
    <p:sldId id="261" r:id="rId3"/>
    <p:sldId id="270" r:id="rId4"/>
    <p:sldId id="278" r:id="rId5"/>
    <p:sldId id="266" r:id="rId6"/>
    <p:sldId id="268" r:id="rId7"/>
    <p:sldId id="263" r:id="rId8"/>
    <p:sldId id="267" r:id="rId9"/>
    <p:sldId id="269" r:id="rId10"/>
    <p:sldId id="257" r:id="rId11"/>
    <p:sldId id="258" r:id="rId12"/>
    <p:sldId id="259" r:id="rId13"/>
    <p:sldId id="260" r:id="rId14"/>
    <p:sldId id="264" r:id="rId15"/>
    <p:sldId id="265" r:id="rId16"/>
    <p:sldId id="275" r:id="rId17"/>
    <p:sldId id="271" r:id="rId18"/>
    <p:sldId id="273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/>
    <p:restoredTop sz="94673"/>
  </p:normalViewPr>
  <p:slideViewPr>
    <p:cSldViewPr snapToGrid="0" snapToObjects="1">
      <p:cViewPr varScale="1">
        <p:scale>
          <a:sx n="106" d="100"/>
          <a:sy n="106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3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7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74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09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0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49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15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4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8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1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94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40088" y="1404488"/>
            <a:ext cx="5724516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126380" y="1408245"/>
            <a:ext cx="5718880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95" y="11450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70321" y="1362167"/>
            <a:ext cx="5887584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312366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2360986" y="911270"/>
            <a:ext cx="6873127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632816"/>
              </p:ext>
            </p:extLst>
          </p:nvPr>
        </p:nvGraphicFramePr>
        <p:xfrm>
          <a:off x="1733550" y="5645002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 based on our data.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14388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40823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37773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F881FE-13D7-4EEA-A22B-70A6701984A5}"/>
              </a:ext>
            </a:extLst>
          </p:cNvPr>
          <p:cNvSpPr/>
          <p:nvPr/>
        </p:nvSpPr>
        <p:spPr>
          <a:xfrm>
            <a:off x="5658416" y="423801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74307F-D428-4034-A8BC-80957C056100}"/>
              </a:ext>
            </a:extLst>
          </p:cNvPr>
          <p:cNvSpPr/>
          <p:nvPr/>
        </p:nvSpPr>
        <p:spPr>
          <a:xfrm>
            <a:off x="2243751" y="96820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3FEE2-8C82-45F2-81A1-9399EC1B246E}"/>
              </a:ext>
            </a:extLst>
          </p:cNvPr>
          <p:cNvSpPr/>
          <p:nvPr/>
        </p:nvSpPr>
        <p:spPr>
          <a:xfrm>
            <a:off x="4855676" y="1301673"/>
            <a:ext cx="1545124" cy="1449471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4FC2E2-F991-4684-8B7C-CAD52F12DB98}"/>
              </a:ext>
            </a:extLst>
          </p:cNvPr>
          <p:cNvSpPr/>
          <p:nvPr/>
        </p:nvSpPr>
        <p:spPr>
          <a:xfrm>
            <a:off x="2062681" y="3346544"/>
            <a:ext cx="2480649" cy="1782940"/>
          </a:xfrm>
          <a:prstGeom prst="ellipse">
            <a:avLst/>
          </a:prstGeom>
          <a:solidFill>
            <a:schemeClr val="bg2">
              <a:lumMod val="60000"/>
              <a:lumOff val="4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042BB-A77E-4325-83DE-CF55A89C39A6}"/>
              </a:ext>
            </a:extLst>
          </p:cNvPr>
          <p:cNvSpPr/>
          <p:nvPr/>
        </p:nvSpPr>
        <p:spPr>
          <a:xfrm>
            <a:off x="3303005" y="4929526"/>
            <a:ext cx="2480649" cy="1782940"/>
          </a:xfrm>
          <a:prstGeom prst="ellipse">
            <a:avLst/>
          </a:prstGeom>
          <a:solidFill>
            <a:schemeClr val="bg2">
              <a:lumMod val="40000"/>
              <a:lumOff val="6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</p:spTree>
    <p:extLst>
      <p:ext uri="{BB962C8B-B14F-4D97-AF65-F5344CB8AC3E}">
        <p14:creationId xmlns:p14="http://schemas.microsoft.com/office/powerpoint/2010/main" val="42475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110625"/>
            <a:ext cx="921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Calls Made to Police vs. Economically Disadvantaged Schools (2019 data)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BC13AE9-47FF-44E4-B2A5-58B49D1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8" y="646331"/>
            <a:ext cx="10783684" cy="6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2155971"/>
            <a:ext cx="10748726" cy="2902058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Violent crime rates will correlate negatively with income, poverty rates and/or graduation rates per city. If a city’s violent crime rate is high, this will correlate with decreased average income and graduation rates while the average amount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2155971"/>
            <a:ext cx="10748726" cy="2902058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null hypothesis: Violent crime has no correlation with graduation rates, income, or poverty rates.</a:t>
            </a:r>
          </a:p>
        </p:txBody>
      </p:sp>
    </p:spTree>
    <p:extLst>
      <p:ext uri="{BB962C8B-B14F-4D97-AF65-F5344CB8AC3E}">
        <p14:creationId xmlns:p14="http://schemas.microsoft.com/office/powerpoint/2010/main" val="22828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Comparing violent crime rates against: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</a:p>
          <a:p>
            <a:r>
              <a:rPr lang="en-US" sz="3800" dirty="0"/>
              <a:t>Comparing graduation rates and income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 – Thomas Stokes</a:t>
            </a:r>
          </a:p>
          <a:p>
            <a:r>
              <a:rPr lang="en-US" sz="2800" dirty="0"/>
              <a:t>Los Angeles – Mike Anderson</a:t>
            </a:r>
          </a:p>
          <a:p>
            <a:r>
              <a:rPr lang="en-US" sz="2800" dirty="0"/>
              <a:t>New York – Heather Bell</a:t>
            </a:r>
          </a:p>
          <a:p>
            <a:r>
              <a:rPr lang="en-US" sz="2800" dirty="0"/>
              <a:t>Tampa – Mark </a:t>
            </a:r>
            <a:r>
              <a:rPr lang="en-US" sz="2800" dirty="0" err="1"/>
              <a:t>Athanason</a:t>
            </a:r>
            <a:endParaRPr lang="en-US" sz="2800" dirty="0"/>
          </a:p>
          <a:p>
            <a:r>
              <a:rPr lang="en-US" sz="2800" dirty="0"/>
              <a:t>Washington, DC – Kelly Brown</a:t>
            </a:r>
          </a:p>
          <a:p>
            <a:r>
              <a:rPr lang="en-US" sz="2800" dirty="0"/>
              <a:t>National averages for overall comparison – Mike Anderson</a:t>
            </a:r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2210</TotalTime>
  <Words>675</Words>
  <Application>Microsoft Office PowerPoint</Application>
  <PresentationFormat>Widescreen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PowerPoint Presentation</vt:lpstr>
      <vt:lpstr>PowerPoint Presentation</vt:lpstr>
      <vt:lpstr>PowerPoint Presentation</vt:lpstr>
      <vt:lpstr>Objective</vt:lpstr>
      <vt:lpstr>Locations used for comparison</vt:lpstr>
      <vt:lpstr>Questions based on assumption</vt:lpstr>
      <vt:lpstr>Average violent crime 2010 - 2017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Mike Anderson</cp:lastModifiedBy>
  <cp:revision>63</cp:revision>
  <dcterms:created xsi:type="dcterms:W3CDTF">2019-07-17T01:20:19Z</dcterms:created>
  <dcterms:modified xsi:type="dcterms:W3CDTF">2019-07-20T14:54:26Z</dcterms:modified>
</cp:coreProperties>
</file>